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ource Han Sans KR Bold" charset="1" panose="020B0800000000000000"/>
      <p:regular r:id="rId19"/>
    </p:embeddedFont>
    <p:embeddedFont>
      <p:font typeface="Source Han Sans KR" charset="1" panose="020B0400000000000000"/>
      <p:regular r:id="rId20"/>
    </p:embeddedFont>
    <p:embeddedFont>
      <p:font typeface="Nanum Gothic Bold" charset="1" panose="020D0804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R7GWa0KA.mp4" Type="http://schemas.openxmlformats.org/officeDocument/2006/relationships/video"/><Relationship Id="rId4" Target="../media/VAGR7GWa0KA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R7MQq0dE.mp4" Type="http://schemas.openxmlformats.org/officeDocument/2006/relationships/video"/><Relationship Id="rId4" Target="../media/VAGR7MQq0dE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R7KHJqfg.mp4" Type="http://schemas.openxmlformats.org/officeDocument/2006/relationships/video"/><Relationship Id="rId4" Target="../media/VAGR7KHJqfg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R7Be5t0k.mp4" Type="http://schemas.openxmlformats.org/officeDocument/2006/relationships/video"/><Relationship Id="rId4" Target="../media/VAGR7Be5t0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8378" y="3974286"/>
            <a:ext cx="8655120" cy="106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b="true" sz="6267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포즈 인식 &amp; 모터 제어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8378" y="5076825"/>
            <a:ext cx="551314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openvino mini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5295" y="8836025"/>
            <a:ext cx="29491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2024.09.27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641401" y="7640401"/>
            <a:ext cx="1617899" cy="16178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693903" y="8183379"/>
            <a:ext cx="1512894" cy="47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김도하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588898" y="5673725"/>
            <a:ext cx="1617899" cy="161789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641401" y="6216703"/>
            <a:ext cx="1512894" cy="47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박준수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588898" y="3703400"/>
            <a:ext cx="1617899" cy="161789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641401" y="4246379"/>
            <a:ext cx="1512894" cy="47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서창민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837088"/>
            <a:ext cx="9634561" cy="432049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 strike="noStrike" u="non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1874" y="2856138"/>
            <a:ext cx="260843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Left, Right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31874" y="3565725"/>
            <a:ext cx="6689999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 -&gt;“Go left” “Go Right” 문자열을 시리얼 통신으로 전달</a:t>
            </a:r>
          </a:p>
          <a:p>
            <a:pPr algn="l">
              <a:lnSpc>
                <a:spcPts val="3000"/>
              </a:lnSpc>
            </a:pP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Arudino -&gt; “Go left” “Go Right” 을 수신하면 서보 모터 제어 핀 0, 180 입력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83923" y="2177754"/>
            <a:ext cx="6593277" cy="618645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 strike="noStrike" u="non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1874" y="2856138"/>
            <a:ext cx="260843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Depth 감지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31874" y="3565725"/>
            <a:ext cx="6689999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 -&gt; 정규화된 깊이 추정값이 임계값 0.5 이하가 되면  경고 팝업창 출력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450895" y="1988049"/>
            <a:ext cx="5381723" cy="3155451"/>
            <a:chOff x="0" y="0"/>
            <a:chExt cx="1417408" cy="8310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7408" cy="831065"/>
            </a:xfrm>
            <a:custGeom>
              <a:avLst/>
              <a:gdLst/>
              <a:ahLst/>
              <a:cxnLst/>
              <a:rect r="r" b="b" t="t" l="l"/>
              <a:pathLst>
                <a:path h="831065" w="1417408">
                  <a:moveTo>
                    <a:pt x="43157" y="0"/>
                  </a:moveTo>
                  <a:lnTo>
                    <a:pt x="1374252" y="0"/>
                  </a:lnTo>
                  <a:cubicBezTo>
                    <a:pt x="1398087" y="0"/>
                    <a:pt x="1417408" y="19322"/>
                    <a:pt x="1417408" y="43157"/>
                  </a:cubicBezTo>
                  <a:lnTo>
                    <a:pt x="1417408" y="787908"/>
                  </a:lnTo>
                  <a:cubicBezTo>
                    <a:pt x="1417408" y="811743"/>
                    <a:pt x="1398087" y="831065"/>
                    <a:pt x="1374252" y="831065"/>
                  </a:cubicBezTo>
                  <a:lnTo>
                    <a:pt x="43157" y="831065"/>
                  </a:lnTo>
                  <a:cubicBezTo>
                    <a:pt x="19322" y="831065"/>
                    <a:pt x="0" y="811743"/>
                    <a:pt x="0" y="78790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17408" cy="888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50895" y="5495147"/>
            <a:ext cx="5381723" cy="3155451"/>
            <a:chOff x="0" y="0"/>
            <a:chExt cx="1417408" cy="8310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7408" cy="831065"/>
            </a:xfrm>
            <a:custGeom>
              <a:avLst/>
              <a:gdLst/>
              <a:ahLst/>
              <a:cxnLst/>
              <a:rect r="r" b="b" t="t" l="l"/>
              <a:pathLst>
                <a:path h="831065" w="1417408">
                  <a:moveTo>
                    <a:pt x="43157" y="0"/>
                  </a:moveTo>
                  <a:lnTo>
                    <a:pt x="1374252" y="0"/>
                  </a:lnTo>
                  <a:cubicBezTo>
                    <a:pt x="1398087" y="0"/>
                    <a:pt x="1417408" y="19322"/>
                    <a:pt x="1417408" y="43157"/>
                  </a:cubicBezTo>
                  <a:lnTo>
                    <a:pt x="1417408" y="787908"/>
                  </a:lnTo>
                  <a:cubicBezTo>
                    <a:pt x="1417408" y="811743"/>
                    <a:pt x="1398087" y="831065"/>
                    <a:pt x="1374252" y="831065"/>
                  </a:cubicBezTo>
                  <a:lnTo>
                    <a:pt x="43157" y="831065"/>
                  </a:lnTo>
                  <a:cubicBezTo>
                    <a:pt x="19322" y="831065"/>
                    <a:pt x="0" y="811743"/>
                    <a:pt x="0" y="78790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17408" cy="888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1988049"/>
            <a:ext cx="5381723" cy="3155451"/>
            <a:chOff x="0" y="0"/>
            <a:chExt cx="1417408" cy="8310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7408" cy="831065"/>
            </a:xfrm>
            <a:custGeom>
              <a:avLst/>
              <a:gdLst/>
              <a:ahLst/>
              <a:cxnLst/>
              <a:rect r="r" b="b" t="t" l="l"/>
              <a:pathLst>
                <a:path h="831065" w="1417408">
                  <a:moveTo>
                    <a:pt x="43157" y="0"/>
                  </a:moveTo>
                  <a:lnTo>
                    <a:pt x="1374252" y="0"/>
                  </a:lnTo>
                  <a:cubicBezTo>
                    <a:pt x="1398087" y="0"/>
                    <a:pt x="1417408" y="19322"/>
                    <a:pt x="1417408" y="43157"/>
                  </a:cubicBezTo>
                  <a:lnTo>
                    <a:pt x="1417408" y="787908"/>
                  </a:lnTo>
                  <a:cubicBezTo>
                    <a:pt x="1417408" y="811743"/>
                    <a:pt x="1398087" y="831065"/>
                    <a:pt x="1374252" y="831065"/>
                  </a:cubicBezTo>
                  <a:lnTo>
                    <a:pt x="43157" y="831065"/>
                  </a:lnTo>
                  <a:cubicBezTo>
                    <a:pt x="19322" y="831065"/>
                    <a:pt x="0" y="811743"/>
                    <a:pt x="0" y="78790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417408" cy="888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5495147"/>
            <a:ext cx="5381723" cy="3155451"/>
            <a:chOff x="0" y="0"/>
            <a:chExt cx="1417408" cy="8310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7408" cy="831065"/>
            </a:xfrm>
            <a:custGeom>
              <a:avLst/>
              <a:gdLst/>
              <a:ahLst/>
              <a:cxnLst/>
              <a:rect r="r" b="b" t="t" l="l"/>
              <a:pathLst>
                <a:path h="831065" w="1417408">
                  <a:moveTo>
                    <a:pt x="43157" y="0"/>
                  </a:moveTo>
                  <a:lnTo>
                    <a:pt x="1374252" y="0"/>
                  </a:lnTo>
                  <a:cubicBezTo>
                    <a:pt x="1398087" y="0"/>
                    <a:pt x="1417408" y="19322"/>
                    <a:pt x="1417408" y="43157"/>
                  </a:cubicBezTo>
                  <a:lnTo>
                    <a:pt x="1417408" y="787908"/>
                  </a:lnTo>
                  <a:cubicBezTo>
                    <a:pt x="1417408" y="811743"/>
                    <a:pt x="1398087" y="831065"/>
                    <a:pt x="1374252" y="831065"/>
                  </a:cubicBezTo>
                  <a:lnTo>
                    <a:pt x="43157" y="831065"/>
                  </a:lnTo>
                  <a:cubicBezTo>
                    <a:pt x="19322" y="831065"/>
                    <a:pt x="0" y="811743"/>
                    <a:pt x="0" y="78790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417408" cy="888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29009" y="2898073"/>
            <a:ext cx="580441" cy="58044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87827" y="606877"/>
            <a:ext cx="574975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보완할 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73451" y="2455212"/>
            <a:ext cx="3291557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카메라 강제종료 문제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73451" y="6079574"/>
            <a:ext cx="394013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포즈 인식 모델 정확도 낮음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03113" y="2455212"/>
            <a:ext cx="17042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 통합 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73451" y="3584825"/>
            <a:ext cx="496922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시리얼 통신 과정 분석 및 보완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03113" y="3558397"/>
            <a:ext cx="448702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 통합 후 하나의 UI로 통일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73451" y="7245918"/>
            <a:ext cx="372917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적합한 모델 분석 및 개선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03113" y="6079574"/>
            <a:ext cx="324696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 연동 가능성 의문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03113" y="7178124"/>
            <a:ext cx="372917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여러 모델 통합 사용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65042" y="2958906"/>
            <a:ext cx="580441" cy="58044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429009" y="6578633"/>
            <a:ext cx="580441" cy="58044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65042" y="6492432"/>
            <a:ext cx="580441" cy="58044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16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09291" y="4100512"/>
            <a:ext cx="9069419" cy="180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 spc="51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감사합니다.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913218" y="1028700"/>
            <a:ext cx="2346082" cy="23460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989351" y="1813208"/>
            <a:ext cx="2193816" cy="69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7"/>
              </a:lnSpc>
              <a:spcBef>
                <a:spcPct val="0"/>
              </a:spcBef>
            </a:pPr>
            <a:r>
              <a:rPr lang="en-US" sz="404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마무리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9291" y="5843588"/>
            <a:ext cx="906941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 spc="104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https://github.com/opmaksim/openvino-mini-project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67820" y="4574836"/>
            <a:ext cx="580922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</a:t>
            </a:r>
          </a:p>
          <a:p>
            <a:pPr algn="l">
              <a:lnSpc>
                <a:spcPts val="6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051281" y="4574836"/>
            <a:ext cx="630234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74715" y="4578137"/>
            <a:ext cx="3411021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배경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아키텍쳐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툴 &amp; 기술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39266" y="4578137"/>
            <a:ext cx="3897453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소개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보완할 점</a:t>
            </a:r>
          </a:p>
          <a:p>
            <a:pPr algn="l"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마무리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754434" y="2727538"/>
            <a:ext cx="12779132" cy="1144280"/>
            <a:chOff x="0" y="0"/>
            <a:chExt cx="3365697" cy="301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5697" cy="301374"/>
            </a:xfrm>
            <a:custGeom>
              <a:avLst/>
              <a:gdLst/>
              <a:ahLst/>
              <a:cxnLst/>
              <a:rect r="r" b="b" t="t" l="l"/>
              <a:pathLst>
                <a:path h="301374" w="3365697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25486" y="3072665"/>
            <a:ext cx="2837027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 spc="182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97641" y="1312186"/>
            <a:ext cx="7245701" cy="6115554"/>
          </a:xfrm>
          <a:custGeom>
            <a:avLst/>
            <a:gdLst/>
            <a:ahLst/>
            <a:cxnLst/>
            <a:rect r="r" b="b" t="t" l="l"/>
            <a:pathLst>
              <a:path h="6115554" w="7245701">
                <a:moveTo>
                  <a:pt x="0" y="0"/>
                </a:moveTo>
                <a:lnTo>
                  <a:pt x="7245701" y="0"/>
                </a:lnTo>
                <a:lnTo>
                  <a:pt x="7245701" y="6115554"/>
                </a:lnTo>
                <a:lnTo>
                  <a:pt x="0" y="61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48383" y="1970038"/>
            <a:ext cx="7342742" cy="6103655"/>
          </a:xfrm>
          <a:custGeom>
            <a:avLst/>
            <a:gdLst/>
            <a:ahLst/>
            <a:cxnLst/>
            <a:rect r="r" b="b" t="t" l="l"/>
            <a:pathLst>
              <a:path h="6103655" w="7342742">
                <a:moveTo>
                  <a:pt x="0" y="0"/>
                </a:moveTo>
                <a:lnTo>
                  <a:pt x="7342743" y="0"/>
                </a:lnTo>
                <a:lnTo>
                  <a:pt x="7342743" y="6103655"/>
                </a:lnTo>
                <a:lnTo>
                  <a:pt x="0" y="6103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17787" y="2724567"/>
            <a:ext cx="7342742" cy="6103655"/>
          </a:xfrm>
          <a:custGeom>
            <a:avLst/>
            <a:gdLst/>
            <a:ahLst/>
            <a:cxnLst/>
            <a:rect r="r" b="b" t="t" l="l"/>
            <a:pathLst>
              <a:path h="6103655" w="7342742">
                <a:moveTo>
                  <a:pt x="0" y="0"/>
                </a:moveTo>
                <a:lnTo>
                  <a:pt x="7342742" y="0"/>
                </a:lnTo>
                <a:lnTo>
                  <a:pt x="7342742" y="6103654"/>
                </a:lnTo>
                <a:lnTo>
                  <a:pt x="0" y="6103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배경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06630" y="2540091"/>
            <a:ext cx="5283534" cy="5722756"/>
            <a:chOff x="0" y="0"/>
            <a:chExt cx="812800" cy="8803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80368"/>
            </a:xfrm>
            <a:custGeom>
              <a:avLst/>
              <a:gdLst/>
              <a:ahLst/>
              <a:cxnLst/>
              <a:rect r="r" b="b" t="t" l="l"/>
              <a:pathLst>
                <a:path h="88036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02233" y="2540091"/>
            <a:ext cx="5283534" cy="5722756"/>
            <a:chOff x="0" y="0"/>
            <a:chExt cx="812800" cy="8803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80368"/>
            </a:xfrm>
            <a:custGeom>
              <a:avLst/>
              <a:gdLst/>
              <a:ahLst/>
              <a:cxnLst/>
              <a:rect r="r" b="b" t="t" l="l"/>
              <a:pathLst>
                <a:path h="88036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97836" y="2540091"/>
            <a:ext cx="5283534" cy="5722756"/>
            <a:chOff x="0" y="0"/>
            <a:chExt cx="812800" cy="8803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80368"/>
            </a:xfrm>
            <a:custGeom>
              <a:avLst/>
              <a:gdLst/>
              <a:ahLst/>
              <a:cxnLst/>
              <a:rect r="r" b="b" t="t" l="l"/>
              <a:pathLst>
                <a:path h="88036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402812" y="3432669"/>
            <a:ext cx="881699" cy="846431"/>
          </a:xfrm>
          <a:custGeom>
            <a:avLst/>
            <a:gdLst/>
            <a:ahLst/>
            <a:cxnLst/>
            <a:rect r="r" b="b" t="t" l="l"/>
            <a:pathLst>
              <a:path h="846431" w="881699">
                <a:moveTo>
                  <a:pt x="0" y="0"/>
                </a:moveTo>
                <a:lnTo>
                  <a:pt x="881698" y="0"/>
                </a:lnTo>
                <a:lnTo>
                  <a:pt x="881698" y="846431"/>
                </a:lnTo>
                <a:lnTo>
                  <a:pt x="0" y="84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67074" y="2788381"/>
            <a:ext cx="2776023" cy="2748538"/>
          </a:xfrm>
          <a:custGeom>
            <a:avLst/>
            <a:gdLst/>
            <a:ahLst/>
            <a:cxnLst/>
            <a:rect r="r" b="b" t="t" l="l"/>
            <a:pathLst>
              <a:path h="2748538" w="2776023">
                <a:moveTo>
                  <a:pt x="0" y="0"/>
                </a:moveTo>
                <a:lnTo>
                  <a:pt x="2776023" y="0"/>
                </a:lnTo>
                <a:lnTo>
                  <a:pt x="2776023" y="2748538"/>
                </a:lnTo>
                <a:lnTo>
                  <a:pt x="0" y="2748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6266" y="2658852"/>
            <a:ext cx="3383545" cy="3007596"/>
          </a:xfrm>
          <a:custGeom>
            <a:avLst/>
            <a:gdLst/>
            <a:ahLst/>
            <a:cxnLst/>
            <a:rect r="r" b="b" t="t" l="l"/>
            <a:pathLst>
              <a:path h="3007596" w="3383545">
                <a:moveTo>
                  <a:pt x="0" y="0"/>
                </a:moveTo>
                <a:lnTo>
                  <a:pt x="3383546" y="0"/>
                </a:lnTo>
                <a:lnTo>
                  <a:pt x="3383546" y="3007596"/>
                </a:lnTo>
                <a:lnTo>
                  <a:pt x="0" y="3007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37114" y="2788381"/>
            <a:ext cx="2986405" cy="2742617"/>
          </a:xfrm>
          <a:custGeom>
            <a:avLst/>
            <a:gdLst/>
            <a:ahLst/>
            <a:cxnLst/>
            <a:rect r="r" b="b" t="t" l="l"/>
            <a:pathLst>
              <a:path h="2742617" w="2986405">
                <a:moveTo>
                  <a:pt x="0" y="0"/>
                </a:moveTo>
                <a:lnTo>
                  <a:pt x="2986405" y="0"/>
                </a:lnTo>
                <a:lnTo>
                  <a:pt x="2986405" y="2742617"/>
                </a:lnTo>
                <a:lnTo>
                  <a:pt x="0" y="2742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3708" y="5772961"/>
            <a:ext cx="17042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포즈 인식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55500" y="5772961"/>
            <a:ext cx="17042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모노 뎁스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52542" y="5772961"/>
            <a:ext cx="17042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모터 제어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3708" y="6449163"/>
            <a:ext cx="407051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수신호를 인식하여 신호 전달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55500" y="6449163"/>
            <a:ext cx="425134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객체와의 거리를 측정 후 신호 전달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63774" y="6449163"/>
            <a:ext cx="407051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신호 기반으로 모터 제어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770754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69147" y="3732631"/>
            <a:ext cx="1955871" cy="2093933"/>
          </a:xfrm>
          <a:custGeom>
            <a:avLst/>
            <a:gdLst/>
            <a:ahLst/>
            <a:cxnLst/>
            <a:rect r="r" b="b" t="t" l="l"/>
            <a:pathLst>
              <a:path h="2093933" w="1955871">
                <a:moveTo>
                  <a:pt x="0" y="0"/>
                </a:moveTo>
                <a:lnTo>
                  <a:pt x="1955871" y="0"/>
                </a:lnTo>
                <a:lnTo>
                  <a:pt x="1955871" y="2093933"/>
                </a:lnTo>
                <a:lnTo>
                  <a:pt x="0" y="2093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0709" y="3608247"/>
            <a:ext cx="2352747" cy="2342701"/>
            <a:chOff x="0" y="0"/>
            <a:chExt cx="619653" cy="6170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9653" cy="617008"/>
            </a:xfrm>
            <a:custGeom>
              <a:avLst/>
              <a:gdLst/>
              <a:ahLst/>
              <a:cxnLst/>
              <a:rect r="r" b="b" t="t" l="l"/>
              <a:pathLst>
                <a:path h="617008" w="619653">
                  <a:moveTo>
                    <a:pt x="167820" y="0"/>
                  </a:moveTo>
                  <a:lnTo>
                    <a:pt x="451833" y="0"/>
                  </a:lnTo>
                  <a:cubicBezTo>
                    <a:pt x="496342" y="0"/>
                    <a:pt x="539028" y="17681"/>
                    <a:pt x="570500" y="49153"/>
                  </a:cubicBezTo>
                  <a:cubicBezTo>
                    <a:pt x="601972" y="80626"/>
                    <a:pt x="619653" y="123311"/>
                    <a:pt x="619653" y="167820"/>
                  </a:cubicBezTo>
                  <a:lnTo>
                    <a:pt x="619653" y="449188"/>
                  </a:lnTo>
                  <a:cubicBezTo>
                    <a:pt x="619653" y="493696"/>
                    <a:pt x="601972" y="536382"/>
                    <a:pt x="570500" y="567854"/>
                  </a:cubicBezTo>
                  <a:cubicBezTo>
                    <a:pt x="539028" y="599327"/>
                    <a:pt x="496342" y="617008"/>
                    <a:pt x="451833" y="617008"/>
                  </a:cubicBezTo>
                  <a:lnTo>
                    <a:pt x="167820" y="617008"/>
                  </a:lnTo>
                  <a:cubicBezTo>
                    <a:pt x="123311" y="617008"/>
                    <a:pt x="80626" y="599327"/>
                    <a:pt x="49153" y="567854"/>
                  </a:cubicBezTo>
                  <a:cubicBezTo>
                    <a:pt x="17681" y="536382"/>
                    <a:pt x="0" y="493696"/>
                    <a:pt x="0" y="449188"/>
                  </a:cubicBezTo>
                  <a:lnTo>
                    <a:pt x="0" y="167820"/>
                  </a:lnTo>
                  <a:cubicBezTo>
                    <a:pt x="0" y="123311"/>
                    <a:pt x="17681" y="80626"/>
                    <a:pt x="49153" y="49153"/>
                  </a:cubicBezTo>
                  <a:cubicBezTo>
                    <a:pt x="80626" y="17681"/>
                    <a:pt x="123311" y="0"/>
                    <a:pt x="167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19653" cy="664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805336" y="2034633"/>
            <a:ext cx="2240500" cy="2218317"/>
          </a:xfrm>
          <a:custGeom>
            <a:avLst/>
            <a:gdLst/>
            <a:ahLst/>
            <a:cxnLst/>
            <a:rect r="r" b="b" t="t" l="l"/>
            <a:pathLst>
              <a:path h="2218317" w="2240500">
                <a:moveTo>
                  <a:pt x="0" y="0"/>
                </a:moveTo>
                <a:lnTo>
                  <a:pt x="2240500" y="0"/>
                </a:lnTo>
                <a:lnTo>
                  <a:pt x="2240500" y="2218316"/>
                </a:lnTo>
                <a:lnTo>
                  <a:pt x="0" y="2218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8304" y="6013140"/>
            <a:ext cx="2495606" cy="2218317"/>
          </a:xfrm>
          <a:custGeom>
            <a:avLst/>
            <a:gdLst/>
            <a:ahLst/>
            <a:cxnLst/>
            <a:rect r="r" b="b" t="t" l="l"/>
            <a:pathLst>
              <a:path h="2218317" w="2495606">
                <a:moveTo>
                  <a:pt x="0" y="0"/>
                </a:moveTo>
                <a:lnTo>
                  <a:pt x="2495606" y="0"/>
                </a:lnTo>
                <a:lnTo>
                  <a:pt x="2495606" y="2218316"/>
                </a:lnTo>
                <a:lnTo>
                  <a:pt x="0" y="2218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646960" y="920643"/>
            <a:ext cx="2352747" cy="8530998"/>
            <a:chOff x="0" y="0"/>
            <a:chExt cx="619653" cy="2246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9653" cy="2246847"/>
            </a:xfrm>
            <a:custGeom>
              <a:avLst/>
              <a:gdLst/>
              <a:ahLst/>
              <a:cxnLst/>
              <a:rect r="r" b="b" t="t" l="l"/>
              <a:pathLst>
                <a:path h="2246847" w="619653">
                  <a:moveTo>
                    <a:pt x="167820" y="0"/>
                  </a:moveTo>
                  <a:lnTo>
                    <a:pt x="451833" y="0"/>
                  </a:lnTo>
                  <a:cubicBezTo>
                    <a:pt x="496342" y="0"/>
                    <a:pt x="539028" y="17681"/>
                    <a:pt x="570500" y="49153"/>
                  </a:cubicBezTo>
                  <a:cubicBezTo>
                    <a:pt x="601972" y="80626"/>
                    <a:pt x="619653" y="123311"/>
                    <a:pt x="619653" y="167820"/>
                  </a:cubicBezTo>
                  <a:lnTo>
                    <a:pt x="619653" y="2079027"/>
                  </a:lnTo>
                  <a:cubicBezTo>
                    <a:pt x="619653" y="2123536"/>
                    <a:pt x="601972" y="2166221"/>
                    <a:pt x="570500" y="2197694"/>
                  </a:cubicBezTo>
                  <a:cubicBezTo>
                    <a:pt x="539028" y="2229166"/>
                    <a:pt x="496342" y="2246847"/>
                    <a:pt x="451833" y="2246847"/>
                  </a:cubicBezTo>
                  <a:lnTo>
                    <a:pt x="167820" y="2246847"/>
                  </a:lnTo>
                  <a:cubicBezTo>
                    <a:pt x="123311" y="2246847"/>
                    <a:pt x="80626" y="2229166"/>
                    <a:pt x="49153" y="2197694"/>
                  </a:cubicBezTo>
                  <a:cubicBezTo>
                    <a:pt x="17681" y="2166221"/>
                    <a:pt x="0" y="2123536"/>
                    <a:pt x="0" y="2079027"/>
                  </a:cubicBezTo>
                  <a:lnTo>
                    <a:pt x="0" y="167820"/>
                  </a:lnTo>
                  <a:cubicBezTo>
                    <a:pt x="0" y="123311"/>
                    <a:pt x="17681" y="80626"/>
                    <a:pt x="49153" y="49153"/>
                  </a:cubicBezTo>
                  <a:cubicBezTo>
                    <a:pt x="80626" y="17681"/>
                    <a:pt x="123311" y="0"/>
                    <a:pt x="167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19653" cy="2294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820461" y="1045027"/>
            <a:ext cx="2093933" cy="2093933"/>
          </a:xfrm>
          <a:custGeom>
            <a:avLst/>
            <a:gdLst/>
            <a:ahLst/>
            <a:cxnLst/>
            <a:rect r="r" b="b" t="t" l="l"/>
            <a:pathLst>
              <a:path h="2093933" w="2093933">
                <a:moveTo>
                  <a:pt x="0" y="0"/>
                </a:moveTo>
                <a:lnTo>
                  <a:pt x="2093932" y="0"/>
                </a:lnTo>
                <a:lnTo>
                  <a:pt x="2093932" y="2093933"/>
                </a:lnTo>
                <a:lnTo>
                  <a:pt x="0" y="2093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96145" y="3437701"/>
            <a:ext cx="1742564" cy="1742564"/>
          </a:xfrm>
          <a:custGeom>
            <a:avLst/>
            <a:gdLst/>
            <a:ahLst/>
            <a:cxnLst/>
            <a:rect r="r" b="b" t="t" l="l"/>
            <a:pathLst>
              <a:path h="1742564" w="1742564">
                <a:moveTo>
                  <a:pt x="0" y="0"/>
                </a:moveTo>
                <a:lnTo>
                  <a:pt x="1742564" y="0"/>
                </a:lnTo>
                <a:lnTo>
                  <a:pt x="1742564" y="1742564"/>
                </a:lnTo>
                <a:lnTo>
                  <a:pt x="0" y="1742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15470" y="5531634"/>
            <a:ext cx="1815727" cy="1815727"/>
          </a:xfrm>
          <a:custGeom>
            <a:avLst/>
            <a:gdLst/>
            <a:ahLst/>
            <a:cxnLst/>
            <a:rect r="r" b="b" t="t" l="l"/>
            <a:pathLst>
              <a:path h="1815727" w="1815727">
                <a:moveTo>
                  <a:pt x="0" y="0"/>
                </a:moveTo>
                <a:lnTo>
                  <a:pt x="1815727" y="0"/>
                </a:lnTo>
                <a:lnTo>
                  <a:pt x="1815727" y="1815727"/>
                </a:lnTo>
                <a:lnTo>
                  <a:pt x="0" y="1815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15470" y="7566755"/>
            <a:ext cx="1772003" cy="1772003"/>
          </a:xfrm>
          <a:custGeom>
            <a:avLst/>
            <a:gdLst/>
            <a:ahLst/>
            <a:cxnLst/>
            <a:rect r="r" b="b" t="t" l="l"/>
            <a:pathLst>
              <a:path h="1772003" w="1772003">
                <a:moveTo>
                  <a:pt x="0" y="0"/>
                </a:moveTo>
                <a:lnTo>
                  <a:pt x="1772003" y="0"/>
                </a:lnTo>
                <a:lnTo>
                  <a:pt x="1772003" y="1772003"/>
                </a:lnTo>
                <a:lnTo>
                  <a:pt x="0" y="17720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46941" y="4185126"/>
            <a:ext cx="2179990" cy="2002032"/>
          </a:xfrm>
          <a:custGeom>
            <a:avLst/>
            <a:gdLst/>
            <a:ahLst/>
            <a:cxnLst/>
            <a:rect r="r" b="b" t="t" l="l"/>
            <a:pathLst>
              <a:path h="2002032" w="2179990">
                <a:moveTo>
                  <a:pt x="0" y="0"/>
                </a:moveTo>
                <a:lnTo>
                  <a:pt x="2179990" y="0"/>
                </a:lnTo>
                <a:lnTo>
                  <a:pt x="2179990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767238" y="5656018"/>
            <a:ext cx="2135227" cy="2013214"/>
          </a:xfrm>
          <a:custGeom>
            <a:avLst/>
            <a:gdLst/>
            <a:ahLst/>
            <a:cxnLst/>
            <a:rect r="r" b="b" t="t" l="l"/>
            <a:pathLst>
              <a:path h="2013214" w="2135227">
                <a:moveTo>
                  <a:pt x="0" y="0"/>
                </a:moveTo>
                <a:lnTo>
                  <a:pt x="2135227" y="0"/>
                </a:lnTo>
                <a:lnTo>
                  <a:pt x="2135227" y="2013214"/>
                </a:lnTo>
                <a:lnTo>
                  <a:pt x="0" y="2013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52011" y="2509252"/>
            <a:ext cx="1948162" cy="1799731"/>
          </a:xfrm>
          <a:custGeom>
            <a:avLst/>
            <a:gdLst/>
            <a:ahLst/>
            <a:cxnLst/>
            <a:rect r="r" b="b" t="t" l="l"/>
            <a:pathLst>
              <a:path h="1799731" w="1948162">
                <a:moveTo>
                  <a:pt x="0" y="0"/>
                </a:moveTo>
                <a:lnTo>
                  <a:pt x="1948162" y="0"/>
                </a:lnTo>
                <a:lnTo>
                  <a:pt x="1948162" y="1799731"/>
                </a:lnTo>
                <a:lnTo>
                  <a:pt x="0" y="1799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87827" y="606877"/>
            <a:ext cx="392352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아키텍쳐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761927" y="1972441"/>
            <a:ext cx="2352747" cy="2342701"/>
            <a:chOff x="0" y="0"/>
            <a:chExt cx="619653" cy="6170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9653" cy="617008"/>
            </a:xfrm>
            <a:custGeom>
              <a:avLst/>
              <a:gdLst/>
              <a:ahLst/>
              <a:cxnLst/>
              <a:rect r="r" b="b" t="t" l="l"/>
              <a:pathLst>
                <a:path h="617008" w="619653">
                  <a:moveTo>
                    <a:pt x="167820" y="0"/>
                  </a:moveTo>
                  <a:lnTo>
                    <a:pt x="451833" y="0"/>
                  </a:lnTo>
                  <a:cubicBezTo>
                    <a:pt x="496342" y="0"/>
                    <a:pt x="539028" y="17681"/>
                    <a:pt x="570500" y="49153"/>
                  </a:cubicBezTo>
                  <a:cubicBezTo>
                    <a:pt x="601972" y="80626"/>
                    <a:pt x="619653" y="123311"/>
                    <a:pt x="619653" y="167820"/>
                  </a:cubicBezTo>
                  <a:lnTo>
                    <a:pt x="619653" y="449188"/>
                  </a:lnTo>
                  <a:cubicBezTo>
                    <a:pt x="619653" y="493696"/>
                    <a:pt x="601972" y="536382"/>
                    <a:pt x="570500" y="567854"/>
                  </a:cubicBezTo>
                  <a:cubicBezTo>
                    <a:pt x="539028" y="599327"/>
                    <a:pt x="496342" y="617008"/>
                    <a:pt x="451833" y="617008"/>
                  </a:cubicBezTo>
                  <a:lnTo>
                    <a:pt x="167820" y="617008"/>
                  </a:lnTo>
                  <a:cubicBezTo>
                    <a:pt x="123311" y="617008"/>
                    <a:pt x="80626" y="599327"/>
                    <a:pt x="49153" y="567854"/>
                  </a:cubicBezTo>
                  <a:cubicBezTo>
                    <a:pt x="17681" y="536382"/>
                    <a:pt x="0" y="493696"/>
                    <a:pt x="0" y="449188"/>
                  </a:cubicBezTo>
                  <a:lnTo>
                    <a:pt x="0" y="167820"/>
                  </a:lnTo>
                  <a:cubicBezTo>
                    <a:pt x="0" y="123311"/>
                    <a:pt x="17681" y="80626"/>
                    <a:pt x="49153" y="49153"/>
                  </a:cubicBezTo>
                  <a:cubicBezTo>
                    <a:pt x="80626" y="17681"/>
                    <a:pt x="123311" y="0"/>
                    <a:pt x="167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19653" cy="664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670209" y="5950948"/>
            <a:ext cx="2362272" cy="2352226"/>
            <a:chOff x="0" y="0"/>
            <a:chExt cx="622162" cy="6195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2162" cy="619516"/>
            </a:xfrm>
            <a:custGeom>
              <a:avLst/>
              <a:gdLst/>
              <a:ahLst/>
              <a:cxnLst/>
              <a:rect r="r" b="b" t="t" l="l"/>
              <a:pathLst>
                <a:path h="619516" w="622162">
                  <a:moveTo>
                    <a:pt x="167143" y="0"/>
                  </a:moveTo>
                  <a:lnTo>
                    <a:pt x="455019" y="0"/>
                  </a:lnTo>
                  <a:cubicBezTo>
                    <a:pt x="499348" y="0"/>
                    <a:pt x="541861" y="17610"/>
                    <a:pt x="573207" y="48955"/>
                  </a:cubicBezTo>
                  <a:cubicBezTo>
                    <a:pt x="604552" y="80301"/>
                    <a:pt x="622162" y="122814"/>
                    <a:pt x="622162" y="167143"/>
                  </a:cubicBezTo>
                  <a:lnTo>
                    <a:pt x="622162" y="452373"/>
                  </a:lnTo>
                  <a:cubicBezTo>
                    <a:pt x="622162" y="496702"/>
                    <a:pt x="604552" y="539216"/>
                    <a:pt x="573207" y="570561"/>
                  </a:cubicBezTo>
                  <a:cubicBezTo>
                    <a:pt x="541861" y="601907"/>
                    <a:pt x="499348" y="619516"/>
                    <a:pt x="455019" y="619516"/>
                  </a:cubicBezTo>
                  <a:lnTo>
                    <a:pt x="167143" y="619516"/>
                  </a:lnTo>
                  <a:cubicBezTo>
                    <a:pt x="122814" y="619516"/>
                    <a:pt x="80301" y="601907"/>
                    <a:pt x="48955" y="570561"/>
                  </a:cubicBezTo>
                  <a:cubicBezTo>
                    <a:pt x="17610" y="539216"/>
                    <a:pt x="0" y="496702"/>
                    <a:pt x="0" y="452373"/>
                  </a:cubicBezTo>
                  <a:lnTo>
                    <a:pt x="0" y="167143"/>
                  </a:lnTo>
                  <a:cubicBezTo>
                    <a:pt x="0" y="122814"/>
                    <a:pt x="17610" y="80301"/>
                    <a:pt x="48955" y="48955"/>
                  </a:cubicBezTo>
                  <a:cubicBezTo>
                    <a:pt x="80301" y="17610"/>
                    <a:pt x="122814" y="0"/>
                    <a:pt x="1671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22162" cy="667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60563" y="4014792"/>
            <a:ext cx="2352747" cy="2342701"/>
            <a:chOff x="0" y="0"/>
            <a:chExt cx="619653" cy="6170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9653" cy="617008"/>
            </a:xfrm>
            <a:custGeom>
              <a:avLst/>
              <a:gdLst/>
              <a:ahLst/>
              <a:cxnLst/>
              <a:rect r="r" b="b" t="t" l="l"/>
              <a:pathLst>
                <a:path h="617008" w="619653">
                  <a:moveTo>
                    <a:pt x="167820" y="0"/>
                  </a:moveTo>
                  <a:lnTo>
                    <a:pt x="451833" y="0"/>
                  </a:lnTo>
                  <a:cubicBezTo>
                    <a:pt x="496342" y="0"/>
                    <a:pt x="539028" y="17681"/>
                    <a:pt x="570500" y="49153"/>
                  </a:cubicBezTo>
                  <a:cubicBezTo>
                    <a:pt x="601972" y="80626"/>
                    <a:pt x="619653" y="123311"/>
                    <a:pt x="619653" y="167820"/>
                  </a:cubicBezTo>
                  <a:lnTo>
                    <a:pt x="619653" y="449188"/>
                  </a:lnTo>
                  <a:cubicBezTo>
                    <a:pt x="619653" y="493696"/>
                    <a:pt x="601972" y="536382"/>
                    <a:pt x="570500" y="567854"/>
                  </a:cubicBezTo>
                  <a:cubicBezTo>
                    <a:pt x="539028" y="599327"/>
                    <a:pt x="496342" y="617008"/>
                    <a:pt x="451833" y="617008"/>
                  </a:cubicBezTo>
                  <a:lnTo>
                    <a:pt x="167820" y="617008"/>
                  </a:lnTo>
                  <a:cubicBezTo>
                    <a:pt x="123311" y="617008"/>
                    <a:pt x="80626" y="599327"/>
                    <a:pt x="49153" y="567854"/>
                  </a:cubicBezTo>
                  <a:cubicBezTo>
                    <a:pt x="17681" y="536382"/>
                    <a:pt x="0" y="493696"/>
                    <a:pt x="0" y="449188"/>
                  </a:cubicBezTo>
                  <a:lnTo>
                    <a:pt x="0" y="167820"/>
                  </a:lnTo>
                  <a:cubicBezTo>
                    <a:pt x="0" y="123311"/>
                    <a:pt x="17681" y="80626"/>
                    <a:pt x="49153" y="49153"/>
                  </a:cubicBezTo>
                  <a:cubicBezTo>
                    <a:pt x="80626" y="17681"/>
                    <a:pt x="123311" y="0"/>
                    <a:pt x="167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619653" cy="664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549719" y="2237768"/>
            <a:ext cx="2352747" cy="2342701"/>
            <a:chOff x="0" y="0"/>
            <a:chExt cx="619653" cy="61700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9653" cy="617008"/>
            </a:xfrm>
            <a:custGeom>
              <a:avLst/>
              <a:gdLst/>
              <a:ahLst/>
              <a:cxnLst/>
              <a:rect r="r" b="b" t="t" l="l"/>
              <a:pathLst>
                <a:path h="617008" w="619653">
                  <a:moveTo>
                    <a:pt x="167820" y="0"/>
                  </a:moveTo>
                  <a:lnTo>
                    <a:pt x="451833" y="0"/>
                  </a:lnTo>
                  <a:cubicBezTo>
                    <a:pt x="496342" y="0"/>
                    <a:pt x="539028" y="17681"/>
                    <a:pt x="570500" y="49153"/>
                  </a:cubicBezTo>
                  <a:cubicBezTo>
                    <a:pt x="601972" y="80626"/>
                    <a:pt x="619653" y="123311"/>
                    <a:pt x="619653" y="167820"/>
                  </a:cubicBezTo>
                  <a:lnTo>
                    <a:pt x="619653" y="449188"/>
                  </a:lnTo>
                  <a:cubicBezTo>
                    <a:pt x="619653" y="493696"/>
                    <a:pt x="601972" y="536382"/>
                    <a:pt x="570500" y="567854"/>
                  </a:cubicBezTo>
                  <a:cubicBezTo>
                    <a:pt x="539028" y="599327"/>
                    <a:pt x="496342" y="617008"/>
                    <a:pt x="451833" y="617008"/>
                  </a:cubicBezTo>
                  <a:lnTo>
                    <a:pt x="167820" y="617008"/>
                  </a:lnTo>
                  <a:cubicBezTo>
                    <a:pt x="123311" y="617008"/>
                    <a:pt x="80626" y="599327"/>
                    <a:pt x="49153" y="567854"/>
                  </a:cubicBezTo>
                  <a:cubicBezTo>
                    <a:pt x="17681" y="536382"/>
                    <a:pt x="0" y="493696"/>
                    <a:pt x="0" y="449188"/>
                  </a:cubicBezTo>
                  <a:lnTo>
                    <a:pt x="0" y="167820"/>
                  </a:lnTo>
                  <a:cubicBezTo>
                    <a:pt x="0" y="123311"/>
                    <a:pt x="17681" y="80626"/>
                    <a:pt x="49153" y="49153"/>
                  </a:cubicBezTo>
                  <a:cubicBezTo>
                    <a:pt x="80626" y="17681"/>
                    <a:pt x="123311" y="0"/>
                    <a:pt x="167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619653" cy="664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549719" y="5491274"/>
            <a:ext cx="2352747" cy="2342701"/>
            <a:chOff x="0" y="0"/>
            <a:chExt cx="619653" cy="61700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19653" cy="617008"/>
            </a:xfrm>
            <a:custGeom>
              <a:avLst/>
              <a:gdLst/>
              <a:ahLst/>
              <a:cxnLst/>
              <a:rect r="r" b="b" t="t" l="l"/>
              <a:pathLst>
                <a:path h="617008" w="619653">
                  <a:moveTo>
                    <a:pt x="167820" y="0"/>
                  </a:moveTo>
                  <a:lnTo>
                    <a:pt x="451833" y="0"/>
                  </a:lnTo>
                  <a:cubicBezTo>
                    <a:pt x="496342" y="0"/>
                    <a:pt x="539028" y="17681"/>
                    <a:pt x="570500" y="49153"/>
                  </a:cubicBezTo>
                  <a:cubicBezTo>
                    <a:pt x="601972" y="80626"/>
                    <a:pt x="619653" y="123311"/>
                    <a:pt x="619653" y="167820"/>
                  </a:cubicBezTo>
                  <a:lnTo>
                    <a:pt x="619653" y="449188"/>
                  </a:lnTo>
                  <a:cubicBezTo>
                    <a:pt x="619653" y="493696"/>
                    <a:pt x="601972" y="536382"/>
                    <a:pt x="570500" y="567854"/>
                  </a:cubicBezTo>
                  <a:cubicBezTo>
                    <a:pt x="539028" y="599327"/>
                    <a:pt x="496342" y="617008"/>
                    <a:pt x="451833" y="617008"/>
                  </a:cubicBezTo>
                  <a:lnTo>
                    <a:pt x="167820" y="617008"/>
                  </a:lnTo>
                  <a:cubicBezTo>
                    <a:pt x="123311" y="617008"/>
                    <a:pt x="80626" y="599327"/>
                    <a:pt x="49153" y="567854"/>
                  </a:cubicBezTo>
                  <a:cubicBezTo>
                    <a:pt x="17681" y="536382"/>
                    <a:pt x="0" y="493696"/>
                    <a:pt x="0" y="449188"/>
                  </a:cubicBezTo>
                  <a:lnTo>
                    <a:pt x="0" y="167820"/>
                  </a:lnTo>
                  <a:cubicBezTo>
                    <a:pt x="0" y="123311"/>
                    <a:pt x="17681" y="80626"/>
                    <a:pt x="49153" y="49153"/>
                  </a:cubicBezTo>
                  <a:cubicBezTo>
                    <a:pt x="80626" y="17681"/>
                    <a:pt x="123311" y="0"/>
                    <a:pt x="167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619653" cy="664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3023456" y="3143791"/>
            <a:ext cx="1781880" cy="1635806"/>
          </a:xfrm>
          <a:prstGeom prst="line">
            <a:avLst/>
          </a:prstGeom>
          <a:ln cap="flat" w="38100">
            <a:solidFill>
              <a:srgbClr val="3160D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3023456" y="4779597"/>
            <a:ext cx="1646753" cy="2347463"/>
          </a:xfrm>
          <a:prstGeom prst="line">
            <a:avLst/>
          </a:prstGeom>
          <a:ln cap="flat" w="38100">
            <a:solidFill>
              <a:srgbClr val="3160D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7114674" y="3143791"/>
            <a:ext cx="1532286" cy="1999709"/>
          </a:xfrm>
          <a:prstGeom prst="line">
            <a:avLst/>
          </a:prstGeom>
          <a:ln cap="flat" w="38100">
            <a:solidFill>
              <a:srgbClr val="3160D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10999707" y="5186142"/>
            <a:ext cx="1460856" cy="0"/>
          </a:xfrm>
          <a:prstGeom prst="line">
            <a:avLst/>
          </a:prstGeom>
          <a:ln cap="flat" w="38100">
            <a:solidFill>
              <a:srgbClr val="3160D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V="true">
            <a:off x="14813309" y="3409118"/>
            <a:ext cx="736409" cy="1777024"/>
          </a:xfrm>
          <a:prstGeom prst="line">
            <a:avLst/>
          </a:prstGeom>
          <a:ln cap="flat" w="38100">
            <a:solidFill>
              <a:srgbClr val="3160D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>
            <a:off x="14813309" y="5186142"/>
            <a:ext cx="736409" cy="1476483"/>
          </a:xfrm>
          <a:prstGeom prst="line">
            <a:avLst/>
          </a:prstGeom>
          <a:ln cap="flat" w="38100">
            <a:solidFill>
              <a:srgbClr val="3160D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 flipV="true">
            <a:off x="7032480" y="5186142"/>
            <a:ext cx="1614480" cy="1940919"/>
          </a:xfrm>
          <a:prstGeom prst="line">
            <a:avLst/>
          </a:prstGeom>
          <a:ln cap="flat" w="38100">
            <a:solidFill>
              <a:srgbClr val="3160D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3" id="43"/>
          <p:cNvSpPr txBox="true"/>
          <p:nvPr/>
        </p:nvSpPr>
        <p:spPr>
          <a:xfrm rot="0">
            <a:off x="1062758" y="2904301"/>
            <a:ext cx="156864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Webcam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818890" y="1298662"/>
            <a:ext cx="223882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Mono-depth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424281" y="5351218"/>
            <a:ext cx="281493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pose-estimation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92538" y="283027"/>
            <a:ext cx="106159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Signal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891955" y="3361501"/>
            <a:ext cx="14311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Arduino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556749" y="1527262"/>
            <a:ext cx="233868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5V DC Motor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627481" y="4875465"/>
            <a:ext cx="21831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Servo Motor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267825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2088337" y="4473276"/>
            <a:ext cx="8605822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2088337" y="6973969"/>
            <a:ext cx="8605822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628907" y="1867497"/>
            <a:ext cx="3234316" cy="6399649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7561" t="0" r="-756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87827" y="606877"/>
            <a:ext cx="459391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툴 &amp; 기술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5093" y="2585419"/>
            <a:ext cx="17042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Tools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5093" y="5086371"/>
            <a:ext cx="17042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5093" y="3262316"/>
            <a:ext cx="407051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Visual Studio Code</a:t>
            </a: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Arduino 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5093" y="5612658"/>
            <a:ext cx="4070517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openvino</a:t>
            </a:r>
          </a:p>
          <a:p>
            <a:pPr algn="l">
              <a:lnSpc>
                <a:spcPts val="3000"/>
              </a:lnSpc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</a:t>
            </a: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95915" y="1795679"/>
            <a:ext cx="3751145" cy="2872826"/>
          </a:xfrm>
          <a:custGeom>
            <a:avLst/>
            <a:gdLst/>
            <a:ahLst/>
            <a:cxnLst/>
            <a:rect r="r" b="b" t="t" l="l"/>
            <a:pathLst>
              <a:path h="2872826" w="3751145">
                <a:moveTo>
                  <a:pt x="0" y="0"/>
                </a:moveTo>
                <a:lnTo>
                  <a:pt x="3751145" y="0"/>
                </a:lnTo>
                <a:lnTo>
                  <a:pt x="3751145" y="2872826"/>
                </a:lnTo>
                <a:lnTo>
                  <a:pt x="0" y="287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7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39213" y="1740158"/>
            <a:ext cx="3618359" cy="2928347"/>
          </a:xfrm>
          <a:custGeom>
            <a:avLst/>
            <a:gdLst/>
            <a:ahLst/>
            <a:cxnLst/>
            <a:rect r="r" b="b" t="t" l="l"/>
            <a:pathLst>
              <a:path h="2928347" w="3618359">
                <a:moveTo>
                  <a:pt x="0" y="0"/>
                </a:moveTo>
                <a:lnTo>
                  <a:pt x="3618360" y="0"/>
                </a:lnTo>
                <a:lnTo>
                  <a:pt x="3618360" y="2928347"/>
                </a:lnTo>
                <a:lnTo>
                  <a:pt x="0" y="2928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52803" y="5045580"/>
            <a:ext cx="3704769" cy="2998278"/>
          </a:xfrm>
          <a:custGeom>
            <a:avLst/>
            <a:gdLst/>
            <a:ahLst/>
            <a:cxnLst/>
            <a:rect r="r" b="b" t="t" l="l"/>
            <a:pathLst>
              <a:path h="2998278" w="3704769">
                <a:moveTo>
                  <a:pt x="0" y="0"/>
                </a:moveTo>
                <a:lnTo>
                  <a:pt x="3704770" y="0"/>
                </a:lnTo>
                <a:lnTo>
                  <a:pt x="3704770" y="2998278"/>
                </a:lnTo>
                <a:lnTo>
                  <a:pt x="0" y="2998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0920" y="5045580"/>
            <a:ext cx="3646140" cy="2950829"/>
          </a:xfrm>
          <a:custGeom>
            <a:avLst/>
            <a:gdLst/>
            <a:ahLst/>
            <a:cxnLst/>
            <a:rect r="r" b="b" t="t" l="l"/>
            <a:pathLst>
              <a:path h="2950829" w="3646140">
                <a:moveTo>
                  <a:pt x="0" y="0"/>
                </a:moveTo>
                <a:lnTo>
                  <a:pt x="3646140" y="0"/>
                </a:lnTo>
                <a:lnTo>
                  <a:pt x="3646140" y="2950829"/>
                </a:lnTo>
                <a:lnTo>
                  <a:pt x="0" y="2950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 strike="noStrike" u="non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69301" y="2321620"/>
            <a:ext cx="260843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Go Left, Right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69301" y="3001070"/>
            <a:ext cx="668999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각 손목의 x좌표와 반대 어깨 x좌표가 비슷할 때 신호 전달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69301" y="4743075"/>
            <a:ext cx="17042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Stop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69301" y="5426020"/>
            <a:ext cx="638220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손목의 x,y좌표와 눈 x,y,좌표가 비슷할 때 신호 전달</a:t>
            </a: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x 최소 차이 100, y 최소 차이 60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69301" y="7169095"/>
            <a:ext cx="170429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Slowly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69301" y="7850971"/>
            <a:ext cx="638220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두 손목이 모두 눈에 근접할 때 신호 전달</a:t>
            </a: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x 최소 차이 100, y 최소 차이 60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00369" y="2910066"/>
            <a:ext cx="9842513" cy="44668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 strike="noStrike" u="non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1874" y="2856138"/>
            <a:ext cx="260843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31874" y="3565725"/>
            <a:ext cx="6689999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 -&gt;“Stop” 문자열을 시리얼 통신으로 전달</a:t>
            </a:r>
          </a:p>
          <a:p>
            <a:pPr algn="l">
              <a:lnSpc>
                <a:spcPts val="3000"/>
              </a:lnSpc>
            </a:pP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Arudino -&gt; “Stop” 을 수신하면 각 핀에 LOW 입력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837088"/>
            <a:ext cx="9763638" cy="44310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63146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3000" spc="156" strike="noStrike" u="none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1874" y="2856138"/>
            <a:ext cx="260843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129">
                <a:solidFill>
                  <a:srgbClr val="3160D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Slowly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31874" y="3565725"/>
            <a:ext cx="6689999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 -&gt;“Slowly” 문자열을 시리얼 통신으로 전달</a:t>
            </a:r>
          </a:p>
          <a:p>
            <a:pPr algn="l">
              <a:lnSpc>
                <a:spcPts val="3000"/>
              </a:lnSpc>
            </a:pP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 spc="104">
                <a:solidFill>
                  <a:srgbClr val="3160D8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Arudino -&gt; “Slowly” 을 수신하면 모터 속도 50으로 조절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DAGR7OjcVNo</dc:identifier>
  <dcterms:modified xsi:type="dcterms:W3CDTF">2011-08-01T06:04:30Z</dcterms:modified>
  <cp:revision>1</cp:revision>
  <dc:title>open</dc:title>
</cp:coreProperties>
</file>